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518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5403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381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26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500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866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506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3102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08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754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58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A76E6-33BC-4758-A76F-4D81FFD15E8C}" type="datetimeFigureOut">
              <a:rPr lang="tr-TR" smtClean="0"/>
              <a:t>10.11.2025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1D614-9870-4AE4-8C9B-E397BD64E63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9487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151898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4792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63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04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Geniş ekran</PresentationFormat>
  <Paragraphs>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Merve Naz Döşekçi</dc:creator>
  <cp:lastModifiedBy>Merve Naz Döşekçi</cp:lastModifiedBy>
  <cp:revision>1</cp:revision>
  <dcterms:created xsi:type="dcterms:W3CDTF">2025-11-10T15:30:21Z</dcterms:created>
  <dcterms:modified xsi:type="dcterms:W3CDTF">2025-11-10T15:30:38Z</dcterms:modified>
</cp:coreProperties>
</file>